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8" r:id="rId10"/>
    <p:sldId id="264" r:id="rId11"/>
    <p:sldId id="265" r:id="rId12"/>
    <p:sldId id="266" r:id="rId13"/>
    <p:sldId id="263" r:id="rId14"/>
    <p:sldId id="267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61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78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047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469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73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845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830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16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398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50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666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1EB73-BD59-4CB0-9B5D-812329EA7129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CEE90-8DD4-41C7-9D5A-4A53BF6AD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678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djkjfr#zk4wp9q" TargetMode="External"/><Relationship Id="rId2" Type="http://schemas.openxmlformats.org/officeDocument/2006/relationships/hyperlink" Target="https://whiteroseeducation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iplayer/episodes/b0bb6kn8/kit-pu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86" y="75732"/>
            <a:ext cx="12022228" cy="670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766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094" y="3931501"/>
            <a:ext cx="9802593" cy="19814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7147" y="578840"/>
            <a:ext cx="3012217" cy="301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91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704" y="1199839"/>
            <a:ext cx="8354591" cy="445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47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21872" y="1356001"/>
            <a:ext cx="84197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• What is your experience of maths at school? Positive / Negative?</a:t>
            </a:r>
          </a:p>
          <a:p>
            <a:r>
              <a:rPr lang="en-GB" sz="2400" dirty="0"/>
              <a:t>• If children hear ‘I can’t do maths’ from parents, teachers, friends</a:t>
            </a:r>
          </a:p>
          <a:p>
            <a:r>
              <a:rPr lang="en-GB" sz="2400" dirty="0"/>
              <a:t>they begin to believe it isn’t important</a:t>
            </a:r>
          </a:p>
          <a:p>
            <a:r>
              <a:rPr lang="en-GB" sz="2400" dirty="0"/>
              <a:t>• People become less embarrassed about maths skills as it is</a:t>
            </a:r>
          </a:p>
          <a:p>
            <a:r>
              <a:rPr lang="en-GB" sz="2400" dirty="0"/>
              <a:t>acceptable to be ‘rubbish at maths’- mistakes are just another learning opportunity!</a:t>
            </a:r>
          </a:p>
          <a:p>
            <a:endParaRPr lang="en-GB" sz="2400" dirty="0"/>
          </a:p>
          <a:p>
            <a:r>
              <a:rPr lang="en-GB" sz="2400" dirty="0"/>
              <a:t>• We all need to be positive role models about maths so that our</a:t>
            </a:r>
          </a:p>
          <a:p>
            <a:r>
              <a:rPr lang="en-GB" sz="2400" dirty="0"/>
              <a:t>children see that it is a subject where they can succeed.</a:t>
            </a:r>
          </a:p>
        </p:txBody>
      </p:sp>
    </p:spTree>
    <p:extLst>
      <p:ext uri="{BB962C8B-B14F-4D97-AF65-F5344CB8AC3E}">
        <p14:creationId xmlns:p14="http://schemas.microsoft.com/office/powerpoint/2010/main" val="2690631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899" y="693515"/>
            <a:ext cx="10328734" cy="520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63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520" y="452022"/>
            <a:ext cx="8306959" cy="585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67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756" y="794970"/>
            <a:ext cx="10126488" cy="526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93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log.edshed.com/wp-content/uploads/2022/03/Concrete-Pictorial-Abstract-CPA-Approach-1024x57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70485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334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Reception: White Rose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664" y="1387362"/>
            <a:ext cx="9696672" cy="494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35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51" y="356759"/>
            <a:ext cx="10872132" cy="61444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6855" y="5141715"/>
            <a:ext cx="835728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556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940" y="447259"/>
            <a:ext cx="10536120" cy="59634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1418" y="5051215"/>
            <a:ext cx="1682642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8680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Maths in Spring Class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8436" y="1319837"/>
            <a:ext cx="3333824" cy="24138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175" y="3267260"/>
            <a:ext cx="2255915" cy="22356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5990" y="2392409"/>
            <a:ext cx="2633635" cy="17497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9418" y="4385078"/>
            <a:ext cx="1589959" cy="1774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3359" y="4028642"/>
            <a:ext cx="1598114" cy="24877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5207" y="3868663"/>
            <a:ext cx="1832988" cy="18741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02967" y="4426054"/>
            <a:ext cx="1957550" cy="209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610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471074"/>
            <a:ext cx="11593543" cy="5915851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5" name="Rectangle 4"/>
          <p:cNvSpPr/>
          <p:nvPr/>
        </p:nvSpPr>
        <p:spPr>
          <a:xfrm>
            <a:off x="10217791" y="5016617"/>
            <a:ext cx="1669409" cy="1350627"/>
          </a:xfrm>
          <a:prstGeom prst="rect">
            <a:avLst/>
          </a:prstGeom>
          <a:solidFill>
            <a:srgbClr val="DDDDDD"/>
          </a:solidFill>
          <a:ln>
            <a:solidFill>
              <a:srgbClr val="DDDD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391525" y="6105525"/>
            <a:ext cx="1491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Multiplication</a:t>
            </a:r>
          </a:p>
        </p:txBody>
      </p:sp>
    </p:spTree>
    <p:extLst>
      <p:ext uri="{BB962C8B-B14F-4D97-AF65-F5344CB8AC3E}">
        <p14:creationId xmlns:p14="http://schemas.microsoft.com/office/powerpoint/2010/main" val="915562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881" y="650875"/>
            <a:ext cx="2352675" cy="66357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/>
              <a:t>Maths at home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81" y="1690688"/>
            <a:ext cx="2508332" cy="22485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523"/>
          <a:stretch/>
        </p:blipFill>
        <p:spPr>
          <a:xfrm>
            <a:off x="2957213" y="1222541"/>
            <a:ext cx="2500734" cy="27206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3153" y="3939193"/>
            <a:ext cx="1704975" cy="22178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5812" y="1009927"/>
            <a:ext cx="2257425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24367" r="23784"/>
          <a:stretch/>
        </p:blipFill>
        <p:spPr>
          <a:xfrm>
            <a:off x="10023978" y="2209799"/>
            <a:ext cx="2076450" cy="216693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55599" y="613330"/>
            <a:ext cx="81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Books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12812" r="14531"/>
          <a:stretch/>
        </p:blipFill>
        <p:spPr>
          <a:xfrm>
            <a:off x="8405812" y="2864441"/>
            <a:ext cx="1916153" cy="19779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0300" y="4221753"/>
            <a:ext cx="2171700" cy="155257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91779" y="3517366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Games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14634" y="576210"/>
            <a:ext cx="1504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In the Environment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819" y="3973108"/>
            <a:ext cx="1655843" cy="16558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19127" y="5425827"/>
            <a:ext cx="2021384" cy="123662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35567" y="4149772"/>
            <a:ext cx="1617199" cy="161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059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Useful Websites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3684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Reception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https://whiteroseeducation.com/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https://www.bbc.co.uk/bitesize/articles/zdjkjfr#zk4wp9q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https://www.bbc.co.uk/iplayer/episodes/b0bb6kn8/kit-pup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https://www.topmarks.co.uk/</a:t>
            </a:r>
          </a:p>
        </p:txBody>
      </p:sp>
    </p:spTree>
    <p:extLst>
      <p:ext uri="{BB962C8B-B14F-4D97-AF65-F5344CB8AC3E}">
        <p14:creationId xmlns:p14="http://schemas.microsoft.com/office/powerpoint/2010/main" val="2584753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161</Words>
  <Application>Microsoft Office PowerPoint</Application>
  <PresentationFormat>Widescreen</PresentationFormat>
  <Paragraphs>21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Reception: White Rose Maths</vt:lpstr>
      <vt:lpstr>PowerPoint Presentation</vt:lpstr>
      <vt:lpstr>PowerPoint Presentation</vt:lpstr>
      <vt:lpstr>Maths in Spring Class</vt:lpstr>
      <vt:lpstr>PowerPoint Presentation</vt:lpstr>
      <vt:lpstr>Maths at home</vt:lpstr>
      <vt:lpstr>Useful Websites</vt:lpstr>
    </vt:vector>
  </TitlesOfParts>
  <Company>Hurstbourne Tarrant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Gelderd</dc:creator>
  <cp:lastModifiedBy>Jacob Solomon</cp:lastModifiedBy>
  <cp:revision>15</cp:revision>
  <dcterms:created xsi:type="dcterms:W3CDTF">2025-11-03T16:41:42Z</dcterms:created>
  <dcterms:modified xsi:type="dcterms:W3CDTF">2025-11-24T17:05:17Z</dcterms:modified>
</cp:coreProperties>
</file>